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8" r:id="rId3"/>
    <p:sldId id="287" r:id="rId4"/>
    <p:sldId id="290" r:id="rId5"/>
    <p:sldId id="289" r:id="rId6"/>
    <p:sldId id="291" r:id="rId7"/>
    <p:sldId id="279" r:id="rId8"/>
    <p:sldId id="261" r:id="rId9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B8BC"/>
    <a:srgbClr val="E4EBEC"/>
    <a:srgbClr val="EBF0F1"/>
    <a:srgbClr val="E8F1F4"/>
    <a:srgbClr val="EFF3F5"/>
    <a:srgbClr val="E1E8EB"/>
    <a:srgbClr val="E7ECED"/>
    <a:srgbClr val="BC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5" autoAdjust="0"/>
    <p:restoredTop sz="94660"/>
  </p:normalViewPr>
  <p:slideViewPr>
    <p:cSldViewPr>
      <p:cViewPr>
        <p:scale>
          <a:sx n="75" d="100"/>
          <a:sy n="75" d="100"/>
        </p:scale>
        <p:origin x="-135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467C47-02A6-445D-AACB-B8C181BF682D}" type="datetimeFigureOut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6E5DB3-30D7-4CC6-9686-1A3750938279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7471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486AA96-F0EB-4088-8C21-C65A5D027F49}" type="datetimeFigureOut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418573-16DA-48DD-8ABD-F44DF179CE38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6294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1638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4622BB-22D3-44D8-8239-0D97FBA33A0F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68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85C318-D6FB-4A4C-99BA-7F94982EBD05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04988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Ctr="0"/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FF0AF255-CA8F-4D4C-A0E0-4B6F5FC8E12D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34C6-5C8B-4BEB-B87D-6A085A47486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32146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hoek 10"/>
          <p:cNvSpPr/>
          <p:nvPr userDrawn="1"/>
        </p:nvSpPr>
        <p:spPr>
          <a:xfrm>
            <a:off x="1785938" y="0"/>
            <a:ext cx="4214812" cy="125571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Cambria" pitchFamily="18" charset="0"/>
            </a:endParaRPr>
          </a:p>
        </p:txBody>
      </p:sp>
      <p:cxnSp>
        <p:nvCxnSpPr>
          <p:cNvPr id="8" name="Rechte verbindingslijn 13"/>
          <p:cNvCxnSpPr/>
          <p:nvPr userDrawn="1"/>
        </p:nvCxnSpPr>
        <p:spPr>
          <a:xfrm flipV="1">
            <a:off x="1797050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9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AD684BDC-AAB3-44C0-A494-935D7C7D2A1D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C36A9DFE-A03B-44EA-844F-F03D9C7A285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75" y="6356350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EE4FC4A-D974-4196-BFF4-889EFEEBB734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4C9D-CAE8-490F-A1CE-339B5642ACAE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3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4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DA7008D-3D1D-4029-91B8-D5C99A5C1B78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9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0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40DF-640F-476E-9A81-3F6F5ED179F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8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3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637239D-5034-4BDC-8ADE-13706DEFE459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4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5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EB11-357B-40B8-8A1B-7B46FEB05E93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50" y="6357938"/>
            <a:ext cx="1376363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7CE916B-C10F-43AD-9F0A-CCA9A179906D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470B-BB83-4AC8-ADD3-274CDF40B195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25" y="6357938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77779B-A884-47CB-BC26-96233D9E1ADB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6B3C-04B0-4B61-B9D2-D8731742AECA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3D1FF56-C1C7-4B6C-9D9C-B60C5F0D20F7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15C9-4427-4204-B7A9-A87ED6C6493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A154F04-F3C4-48CA-8FE5-9337D2F51CCB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31276-F2CB-45E1-A204-FF2E9E1AB564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75" y="71438"/>
            <a:ext cx="7715250" cy="9286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88" y="6357938"/>
            <a:ext cx="1143000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F1001F82-AE78-4CEF-A97A-55676AC2BB74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63" y="6356350"/>
            <a:ext cx="3643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err="1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6EB5AE67-1F95-4885-89FB-48813BFF97CC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Afbeelding 9" descr="logo grijs-zwart-rozekopi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sz="440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On</a:t>
            </a:r>
            <a:r>
              <a:rPr lang="nl-BE" dirty="0" smtClean="0"/>
              <a:t> the right track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691680" y="5445224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b="1" cap="all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EVALUATION AND DISSEMINATION</a:t>
            </a:r>
            <a:endParaRPr lang="nl-BE" sz="3200" b="1" cap="all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EVALUATION 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evaluation</a:t>
            </a:r>
            <a:r>
              <a:rPr lang="nl-BE" dirty="0" smtClean="0"/>
              <a:t> of the project as </a:t>
            </a:r>
            <a:r>
              <a:rPr lang="nl-BE" dirty="0" err="1" smtClean="0"/>
              <a:t>it</a:t>
            </a:r>
            <a:r>
              <a:rPr lang="nl-BE" dirty="0" err="1" smtClean="0"/>
              <a:t>’s</a:t>
            </a:r>
            <a:r>
              <a:rPr lang="nl-BE" dirty="0" smtClean="0"/>
              <a:t> </a:t>
            </a:r>
            <a:r>
              <a:rPr lang="nl-BE" dirty="0" err="1" smtClean="0"/>
              <a:t>going</a:t>
            </a:r>
            <a:r>
              <a:rPr lang="nl-BE" dirty="0" smtClean="0"/>
              <a:t> on</a:t>
            </a:r>
          </a:p>
          <a:p>
            <a:endParaRPr lang="nl-BE" dirty="0" smtClean="0"/>
          </a:p>
          <a:p>
            <a:r>
              <a:rPr lang="nl-BE" dirty="0" err="1" smtClean="0"/>
              <a:t>evaluation</a:t>
            </a:r>
            <a:r>
              <a:rPr lang="nl-BE" dirty="0" smtClean="0"/>
              <a:t> of the meetings</a:t>
            </a:r>
          </a:p>
          <a:p>
            <a:endParaRPr lang="nl-BE" dirty="0" smtClean="0"/>
          </a:p>
          <a:p>
            <a:r>
              <a:rPr lang="nl-BE" dirty="0" err="1" smtClean="0"/>
              <a:t>evaluation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the </a:t>
            </a:r>
            <a:r>
              <a:rPr lang="nl-BE" dirty="0" err="1" smtClean="0"/>
              <a:t>learners</a:t>
            </a:r>
            <a:endParaRPr lang="nl-BE" dirty="0" smtClean="0"/>
          </a:p>
          <a:p>
            <a:endParaRPr lang="nl-BE" dirty="0" smtClean="0"/>
          </a:p>
          <a:p>
            <a:r>
              <a:rPr lang="nl-BE" dirty="0" err="1" smtClean="0"/>
              <a:t>evaluation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the </a:t>
            </a:r>
            <a:r>
              <a:rPr lang="nl-BE" dirty="0" err="1" smtClean="0"/>
              <a:t>project’s</a:t>
            </a:r>
            <a:r>
              <a:rPr lang="nl-BE" dirty="0" smtClean="0"/>
              <a:t> </a:t>
            </a:r>
            <a:r>
              <a:rPr lang="nl-BE" dirty="0" err="1" smtClean="0"/>
              <a:t>coordinators</a:t>
            </a:r>
            <a:endParaRPr lang="nl-BE" dirty="0" smtClean="0"/>
          </a:p>
          <a:p>
            <a:pPr>
              <a:buFontTx/>
              <a:buChar char="-"/>
            </a:pP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Continuous</a:t>
            </a:r>
            <a:r>
              <a:rPr lang="nl-BE" dirty="0" smtClean="0"/>
              <a:t> </a:t>
            </a:r>
            <a:r>
              <a:rPr lang="nl-BE" dirty="0" err="1" smtClean="0"/>
              <a:t>evaluation</a:t>
            </a:r>
            <a:r>
              <a:rPr lang="nl-BE" dirty="0" smtClean="0"/>
              <a:t> of the project: </a:t>
            </a:r>
            <a:r>
              <a:rPr lang="nl-BE" dirty="0" err="1" smtClean="0"/>
              <a:t>elaboration</a:t>
            </a:r>
            <a:r>
              <a:rPr lang="nl-BE" dirty="0" smtClean="0"/>
              <a:t> of </a:t>
            </a:r>
            <a:r>
              <a:rPr lang="nl-BE" dirty="0" err="1" smtClean="0"/>
              <a:t>an</a:t>
            </a:r>
            <a:r>
              <a:rPr lang="nl-BE" dirty="0" smtClean="0"/>
              <a:t> </a:t>
            </a:r>
            <a:r>
              <a:rPr lang="nl-BE" dirty="0" err="1" smtClean="0"/>
              <a:t>evaluation</a:t>
            </a:r>
            <a:r>
              <a:rPr lang="nl-BE" dirty="0" smtClean="0"/>
              <a:t> plan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 err="1" smtClean="0"/>
              <a:t>see</a:t>
            </a:r>
            <a:r>
              <a:rPr lang="nl-BE" dirty="0" smtClean="0"/>
              <a:t> “Project management, </a:t>
            </a:r>
            <a:r>
              <a:rPr lang="nl-BE" dirty="0" err="1" smtClean="0"/>
              <a:t>section</a:t>
            </a:r>
            <a:r>
              <a:rPr lang="nl-BE" dirty="0" smtClean="0"/>
              <a:t> H p. 14” (qas</a:t>
            </a:r>
            <a:r>
              <a:rPr lang="nl-BE" dirty="0" smtClean="0"/>
              <a:t>.programkontoret.se)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Evaluation of the meetings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 err="1" smtClean="0"/>
              <a:t>see</a:t>
            </a:r>
            <a:r>
              <a:rPr lang="nl-BE" dirty="0" smtClean="0"/>
              <a:t> </a:t>
            </a:r>
            <a:r>
              <a:rPr lang="nl-BE" dirty="0" err="1" smtClean="0"/>
              <a:t>evaluation</a:t>
            </a:r>
            <a:r>
              <a:rPr lang="nl-BE" dirty="0" smtClean="0"/>
              <a:t> form on the </a:t>
            </a:r>
            <a:r>
              <a:rPr lang="nl-BE" dirty="0" err="1" smtClean="0"/>
              <a:t>wiki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806688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Evaluation</a:t>
            </a:r>
            <a:r>
              <a:rPr lang="nl-BE" dirty="0" smtClean="0"/>
              <a:t> of </a:t>
            </a:r>
            <a:r>
              <a:rPr lang="nl-BE" dirty="0" err="1" smtClean="0"/>
              <a:t>project’s</a:t>
            </a:r>
            <a:r>
              <a:rPr lang="nl-BE" dirty="0" smtClean="0"/>
              <a:t> </a:t>
            </a:r>
            <a:r>
              <a:rPr lang="nl-BE" dirty="0" err="1" smtClean="0"/>
              <a:t>activities</a:t>
            </a:r>
            <a:r>
              <a:rPr lang="nl-BE" dirty="0" smtClean="0"/>
              <a:t>: </a:t>
            </a:r>
            <a:r>
              <a:rPr lang="nl-BE" dirty="0" err="1" smtClean="0"/>
              <a:t>final</a:t>
            </a:r>
            <a:r>
              <a:rPr lang="nl-BE" dirty="0" smtClean="0"/>
              <a:t> </a:t>
            </a:r>
            <a:r>
              <a:rPr lang="nl-BE" dirty="0" err="1" smtClean="0"/>
              <a:t>evaluation</a:t>
            </a:r>
            <a:r>
              <a:rPr lang="nl-BE" dirty="0" smtClean="0"/>
              <a:t> </a:t>
            </a:r>
            <a:r>
              <a:rPr lang="nl-BE" dirty="0" err="1" smtClean="0"/>
              <a:t>form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the </a:t>
            </a:r>
            <a:r>
              <a:rPr lang="nl-BE" dirty="0" err="1" smtClean="0"/>
              <a:t>learners</a:t>
            </a:r>
            <a:endParaRPr lang="nl-BE" dirty="0" smtClean="0"/>
          </a:p>
          <a:p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increasement</a:t>
            </a:r>
            <a:r>
              <a:rPr lang="nl-BE" dirty="0" smtClean="0"/>
              <a:t> of </a:t>
            </a:r>
            <a:r>
              <a:rPr lang="nl-BE" dirty="0" err="1" smtClean="0"/>
              <a:t>their</a:t>
            </a:r>
            <a:r>
              <a:rPr lang="nl-BE" dirty="0" smtClean="0"/>
              <a:t> </a:t>
            </a:r>
            <a:r>
              <a:rPr lang="nl-BE" dirty="0" err="1" smtClean="0"/>
              <a:t>autonomy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effectiveness</a:t>
            </a:r>
            <a:r>
              <a:rPr lang="nl-BE" dirty="0" smtClean="0"/>
              <a:t> of the </a:t>
            </a:r>
            <a:r>
              <a:rPr lang="nl-BE" dirty="0" err="1" smtClean="0"/>
              <a:t>learning</a:t>
            </a:r>
            <a:r>
              <a:rPr lang="nl-BE" dirty="0" smtClean="0"/>
              <a:t> </a:t>
            </a:r>
            <a:r>
              <a:rPr lang="nl-BE" dirty="0" err="1" smtClean="0"/>
              <a:t>process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positive</a:t>
            </a:r>
            <a:r>
              <a:rPr lang="nl-BE" dirty="0" smtClean="0"/>
              <a:t> </a:t>
            </a:r>
            <a:r>
              <a:rPr lang="nl-BE" dirty="0" err="1" smtClean="0"/>
              <a:t>influence</a:t>
            </a:r>
            <a:r>
              <a:rPr lang="nl-BE" dirty="0" smtClean="0"/>
              <a:t> </a:t>
            </a:r>
            <a:r>
              <a:rPr lang="nl-BE" dirty="0" err="1" smtClean="0"/>
              <a:t>on</a:t>
            </a:r>
            <a:r>
              <a:rPr lang="nl-BE" dirty="0" smtClean="0"/>
              <a:t> attitudes</a:t>
            </a:r>
          </a:p>
          <a:p>
            <a:pPr>
              <a:buFontTx/>
              <a:buChar char="-"/>
            </a:pPr>
            <a:r>
              <a:rPr lang="nl-BE" dirty="0" err="1" smtClean="0"/>
              <a:t>roadmap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increasement</a:t>
            </a:r>
            <a:r>
              <a:rPr lang="nl-BE" dirty="0" smtClean="0"/>
              <a:t> of </a:t>
            </a:r>
            <a:r>
              <a:rPr lang="nl-BE" dirty="0" err="1" smtClean="0"/>
              <a:t>European</a:t>
            </a:r>
            <a:r>
              <a:rPr lang="nl-BE" dirty="0" smtClean="0"/>
              <a:t> </a:t>
            </a:r>
            <a:r>
              <a:rPr lang="nl-BE" dirty="0" err="1" smtClean="0"/>
              <a:t>awareness</a:t>
            </a:r>
            <a:endParaRPr lang="nl-BE" dirty="0" smtClean="0"/>
          </a:p>
          <a:p>
            <a:pPr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10259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Evaluation </a:t>
            </a:r>
            <a:r>
              <a:rPr lang="nl-BE" dirty="0" err="1" smtClean="0"/>
              <a:t>by</a:t>
            </a:r>
            <a:r>
              <a:rPr lang="nl-BE" dirty="0" smtClean="0"/>
              <a:t> </a:t>
            </a:r>
            <a:r>
              <a:rPr lang="nl-BE" dirty="0" err="1" smtClean="0"/>
              <a:t>project’s</a:t>
            </a:r>
            <a:r>
              <a:rPr lang="nl-BE" dirty="0" smtClean="0"/>
              <a:t> </a:t>
            </a:r>
            <a:r>
              <a:rPr lang="nl-BE" dirty="0" err="1" smtClean="0"/>
              <a:t>coordinators</a:t>
            </a:r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FontTx/>
              <a:buChar char="-"/>
            </a:pPr>
            <a:r>
              <a:rPr lang="nl-BE" dirty="0" smtClean="0"/>
              <a:t>efficiency of the </a:t>
            </a:r>
            <a:r>
              <a:rPr lang="nl-BE" dirty="0" err="1" smtClean="0"/>
              <a:t>roadmap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satisfaction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the </a:t>
            </a:r>
            <a:r>
              <a:rPr lang="nl-BE" dirty="0" err="1" smtClean="0"/>
              <a:t>results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smtClean="0"/>
              <a:t>easy </a:t>
            </a:r>
            <a:r>
              <a:rPr lang="nl-BE" dirty="0" err="1" smtClean="0"/>
              <a:t>implementation</a:t>
            </a:r>
            <a:r>
              <a:rPr lang="nl-BE" dirty="0" smtClean="0"/>
              <a:t> of the </a:t>
            </a:r>
            <a:r>
              <a:rPr lang="nl-BE" dirty="0" smtClean="0"/>
              <a:t>project</a:t>
            </a:r>
          </a:p>
          <a:p>
            <a:pPr>
              <a:buFontTx/>
              <a:buChar char="-"/>
            </a:pPr>
            <a:r>
              <a:rPr lang="nl-BE" dirty="0" err="1" smtClean="0"/>
              <a:t>definition</a:t>
            </a:r>
            <a:r>
              <a:rPr lang="nl-BE" dirty="0" smtClean="0"/>
              <a:t> of the </a:t>
            </a:r>
            <a:r>
              <a:rPr lang="nl-BE" dirty="0" err="1" smtClean="0"/>
              <a:t>other</a:t>
            </a:r>
            <a:r>
              <a:rPr lang="nl-BE" dirty="0" smtClean="0"/>
              <a:t> criteria</a:t>
            </a:r>
            <a:endParaRPr lang="nl-BE" dirty="0" smtClean="0"/>
          </a:p>
          <a:p>
            <a:pPr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383982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DISSEMINATION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local</a:t>
            </a:r>
            <a:r>
              <a:rPr lang="nl-BE" dirty="0" smtClean="0"/>
              <a:t> level (</a:t>
            </a:r>
            <a:r>
              <a:rPr lang="nl-BE" dirty="0" err="1" smtClean="0"/>
              <a:t>involvement</a:t>
            </a:r>
            <a:r>
              <a:rPr lang="nl-BE" dirty="0" smtClean="0"/>
              <a:t> of </a:t>
            </a:r>
            <a:r>
              <a:rPr lang="nl-BE" dirty="0" err="1" smtClean="0"/>
              <a:t>teachers</a:t>
            </a:r>
            <a:r>
              <a:rPr lang="nl-BE" dirty="0" smtClean="0"/>
              <a:t>, </a:t>
            </a:r>
            <a:r>
              <a:rPr lang="nl-BE" dirty="0" err="1" smtClean="0"/>
              <a:t>newsletters</a:t>
            </a:r>
            <a:r>
              <a:rPr lang="nl-BE" dirty="0" smtClean="0"/>
              <a:t>, </a:t>
            </a:r>
            <a:r>
              <a:rPr lang="nl-BE" dirty="0" err="1" smtClean="0"/>
              <a:t>internal</a:t>
            </a:r>
            <a:r>
              <a:rPr lang="nl-BE" dirty="0" smtClean="0"/>
              <a:t> media)</a:t>
            </a:r>
          </a:p>
          <a:p>
            <a:r>
              <a:rPr lang="nl-BE" dirty="0" err="1" smtClean="0"/>
              <a:t>international</a:t>
            </a:r>
            <a:r>
              <a:rPr lang="nl-BE" dirty="0" smtClean="0"/>
              <a:t> level</a:t>
            </a:r>
          </a:p>
          <a:p>
            <a:pPr>
              <a:buFontTx/>
              <a:buChar char="-"/>
            </a:pPr>
            <a:r>
              <a:rPr lang="nl-BE" dirty="0" err="1" smtClean="0"/>
              <a:t>project’s</a:t>
            </a:r>
            <a:r>
              <a:rPr lang="nl-BE" dirty="0" smtClean="0"/>
              <a:t> website</a:t>
            </a:r>
          </a:p>
          <a:p>
            <a:pPr>
              <a:buFontTx/>
              <a:buChar char="-"/>
            </a:pPr>
            <a:r>
              <a:rPr lang="nl-BE" dirty="0" smtClean="0"/>
              <a:t>websites of the </a:t>
            </a:r>
            <a:r>
              <a:rPr lang="nl-BE" dirty="0" err="1" smtClean="0"/>
              <a:t>institutions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local</a:t>
            </a:r>
            <a:r>
              <a:rPr lang="nl-BE" dirty="0" smtClean="0"/>
              <a:t> seminars </a:t>
            </a:r>
            <a:r>
              <a:rPr lang="nl-BE" dirty="0" err="1" smtClean="0"/>
              <a:t>organized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adult </a:t>
            </a:r>
            <a:r>
              <a:rPr lang="nl-BE" dirty="0" err="1" smtClean="0"/>
              <a:t>education</a:t>
            </a:r>
            <a:r>
              <a:rPr lang="nl-BE" dirty="0" smtClean="0"/>
              <a:t> providers</a:t>
            </a:r>
          </a:p>
          <a:p>
            <a:pPr>
              <a:buFontTx/>
              <a:buChar char="-"/>
            </a:pPr>
            <a:r>
              <a:rPr lang="nl-BE" dirty="0" smtClean="0"/>
              <a:t>seminars </a:t>
            </a:r>
            <a:r>
              <a:rPr lang="nl-BE" dirty="0" err="1" smtClean="0"/>
              <a:t>organized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the NA</a:t>
            </a:r>
          </a:p>
          <a:p>
            <a:pPr>
              <a:buFontTx/>
              <a:buChar char="-"/>
            </a:pPr>
            <a:r>
              <a:rPr lang="nl-BE" dirty="0" err="1" smtClean="0"/>
              <a:t>international</a:t>
            </a:r>
            <a:r>
              <a:rPr lang="nl-BE" dirty="0" smtClean="0"/>
              <a:t> digital </a:t>
            </a:r>
            <a:r>
              <a:rPr lang="nl-BE" dirty="0" err="1" smtClean="0"/>
              <a:t>newsletter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err="1" smtClean="0"/>
              <a:t>transnational</a:t>
            </a:r>
            <a:r>
              <a:rPr lang="nl-BE" dirty="0" smtClean="0"/>
              <a:t> workshop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</TotalTime>
  <Words>169</Words>
  <Application>Microsoft Office PowerPoint</Application>
  <PresentationFormat>Diavoorstelling (4:3)</PresentationFormat>
  <Paragraphs>54</Paragraphs>
  <Slides>8</Slides>
  <Notes>8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9" baseType="lpstr">
      <vt:lpstr>Voorstelling SJABLOON CVO</vt:lpstr>
      <vt:lpstr>On the right track</vt:lpstr>
      <vt:lpstr>EVALUATION </vt:lpstr>
      <vt:lpstr>PowerPoint-presentatie</vt:lpstr>
      <vt:lpstr>PowerPoint-presentatie</vt:lpstr>
      <vt:lpstr>PowerPoint-presentatie</vt:lpstr>
      <vt:lpstr>PowerPoint-presentatie</vt:lpstr>
      <vt:lpstr>DISSEMINATION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Windows User</cp:lastModifiedBy>
  <cp:revision>61</cp:revision>
  <dcterms:created xsi:type="dcterms:W3CDTF">2009-08-27T18:14:22Z</dcterms:created>
  <dcterms:modified xsi:type="dcterms:W3CDTF">2010-09-30T11:40:53Z</dcterms:modified>
</cp:coreProperties>
</file>